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66" r:id="rId5"/>
    <p:sldId id="258" r:id="rId6"/>
    <p:sldId id="259" r:id="rId7"/>
    <p:sldId id="260" r:id="rId8"/>
    <p:sldId id="267" r:id="rId9"/>
    <p:sldId id="268" r:id="rId10"/>
    <p:sldId id="263" r:id="rId11"/>
    <p:sldId id="265" r:id="rId12"/>
    <p:sldId id="264" r:id="rId13"/>
    <p:sldId id="269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5088A0-0EC7-41A2-915E-BF5196874C23}" type="datetimeFigureOut">
              <a:rPr lang="sv-SE" smtClean="0"/>
              <a:t>2020-01-22</a:t>
            </a:fld>
            <a:endParaRPr lang="sv-S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5EDD3C-3C0D-4DC5-B60C-7B9D9C34BE9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scSMi8mXt2EDL33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1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5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27308"/>
            <a:ext cx="8686800" cy="3379671"/>
          </a:xfrm>
        </p:spPr>
      </p:pic>
      <p:sp>
        <p:nvSpPr>
          <p:cNvPr id="5" name="TextBox 4"/>
          <p:cNvSpPr txBox="1"/>
          <p:nvPr/>
        </p:nvSpPr>
        <p:spPr>
          <a:xfrm>
            <a:off x="2771800" y="5877272"/>
            <a:ext cx="5361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Аутор: Мр Снежана Гроздановић, академски сликар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556792"/>
            <a:ext cx="24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Плакат манифестације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61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66900"/>
            <a:ext cx="4191000" cy="4191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90700"/>
            <a:ext cx="4343400" cy="4343400"/>
          </a:xfrm>
        </p:spPr>
      </p:pic>
      <p:sp>
        <p:nvSpPr>
          <p:cNvPr id="7" name="TextBox 6"/>
          <p:cNvSpPr txBox="1"/>
          <p:nvPr/>
        </p:nvSpPr>
        <p:spPr>
          <a:xfrm>
            <a:off x="1259632" y="1308850"/>
            <a:ext cx="221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Лого манифестације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65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387" y="1554163"/>
            <a:ext cx="4753626" cy="4525962"/>
          </a:xfrm>
        </p:spPr>
      </p:pic>
      <p:sp>
        <p:nvSpPr>
          <p:cNvPr id="5" name="TextBox 4"/>
          <p:cNvSpPr txBox="1"/>
          <p:nvPr/>
        </p:nvSpPr>
        <p:spPr>
          <a:xfrm>
            <a:off x="3059832" y="6309320"/>
            <a:ext cx="326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Аутор: Мирко Марковић, проф.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1241577"/>
            <a:ext cx="2317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dirty="0" smtClean="0"/>
              <a:t>Плкат манифестације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7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4800" dirty="0" smtClean="0"/>
              <a:t>Хвала на пажњи!</a:t>
            </a:r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dirty="0" smtClean="0"/>
              <a:t>Координатори: Мирко Марковић</a:t>
            </a:r>
          </a:p>
          <a:p>
            <a:pPr marL="0" indent="0" algn="ctr">
              <a:buNone/>
            </a:pPr>
            <a:r>
              <a:rPr lang="sr-Cyrl-RS" dirty="0" smtClean="0"/>
              <a:t>                         ЗорицаПеровић</a:t>
            </a:r>
          </a:p>
          <a:p>
            <a:pPr marL="0" indent="0" algn="ctr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</a:t>
            </a:r>
            <a:r>
              <a:rPr lang="sv-SE" dirty="0" smtClean="0">
                <a:hlinkClick r:id="rId2"/>
              </a:rPr>
              <a:t>forms.gle/scSMi8mXt2EDL33VA</a:t>
            </a:r>
            <a:endParaRPr lang="sr-Cyrl-RS" dirty="0" smtClean="0"/>
          </a:p>
          <a:p>
            <a:pPr marL="0" indent="0" algn="ctr">
              <a:buNone/>
            </a:pPr>
            <a:r>
              <a:rPr lang="sr-Cyrl-RS" dirty="0"/>
              <a:t>л</a:t>
            </a:r>
            <a:r>
              <a:rPr lang="sr-Cyrl-RS" dirty="0" smtClean="0"/>
              <a:t>инк за пријаву</a:t>
            </a:r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86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hlinkClick r:id="rId2" action="ppaction://hlinksldjump"/>
              </a:rPr>
              <a:t>Недеља филозофије</a:t>
            </a:r>
            <a:endParaRPr lang="sr-Cyrl-RS" dirty="0" smtClean="0"/>
          </a:p>
          <a:p>
            <a:r>
              <a:rPr lang="sr-Cyrl-RS" dirty="0" smtClean="0">
                <a:hlinkClick r:id="rId3" action="ppaction://hlinksldjump"/>
              </a:rPr>
              <a:t>Организациони одбор</a:t>
            </a:r>
            <a:endParaRPr lang="sr-Cyrl-RS" dirty="0" smtClean="0"/>
          </a:p>
          <a:p>
            <a:r>
              <a:rPr lang="sr-Cyrl-RS" dirty="0" smtClean="0">
                <a:hlinkClick r:id="rId4" action="ppaction://hlinksldjump"/>
              </a:rPr>
              <a:t>Циљ пројекта</a:t>
            </a:r>
            <a:endParaRPr lang="sr-Cyrl-RS" dirty="0" smtClean="0"/>
          </a:p>
          <a:p>
            <a:r>
              <a:rPr lang="sr-Cyrl-RS" dirty="0" smtClean="0">
                <a:hlinkClick r:id="rId5" action="ppaction://hlinksldjump"/>
              </a:rPr>
              <a:t>Припремне активности</a:t>
            </a:r>
            <a:endParaRPr lang="sr-Cyrl-RS" dirty="0" smtClean="0"/>
          </a:p>
          <a:p>
            <a:r>
              <a:rPr lang="sr-Cyrl-RS" dirty="0" smtClean="0">
                <a:hlinkClick r:id="rId6" action="ppaction://hlinksldjump"/>
              </a:rPr>
              <a:t>Активности током пројекта</a:t>
            </a:r>
            <a:endParaRPr lang="sr-Cyrl-RS" dirty="0" smtClean="0"/>
          </a:p>
          <a:p>
            <a:r>
              <a:rPr lang="sr-Cyrl-RS" dirty="0" smtClean="0">
                <a:hlinkClick r:id="rId7" action="ppaction://hlinksldjump"/>
              </a:rPr>
              <a:t>Евалуација</a:t>
            </a:r>
            <a:endParaRPr lang="sr-Cyrl-RS" dirty="0" smtClean="0"/>
          </a:p>
          <a:p>
            <a:r>
              <a:rPr lang="sr-Cyrl-RS" dirty="0" smtClean="0">
                <a:hlinkClick r:id="rId8" action="ppaction://hlinksldjump"/>
              </a:rPr>
              <a:t>Плакат и лого манифестације</a:t>
            </a:r>
            <a:endParaRPr lang="sr-Cyrl-RS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35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540"/>
            <a:ext cx="8610600" cy="1279674"/>
          </a:xfrm>
        </p:spPr>
        <p:txBody>
          <a:bodyPr>
            <a:normAutofit/>
          </a:bodyPr>
          <a:lstStyle/>
          <a:p>
            <a:r>
              <a:rPr lang="sr-Cyrl-RS" dirty="0" smtClean="0"/>
              <a:t>Недеља филозофије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8683044" cy="470525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Носилац пројекта: </a:t>
            </a:r>
            <a:r>
              <a:rPr lang="sr-Cyrl-RS" b="1" dirty="0" smtClean="0"/>
              <a:t>Земунска гимназија</a:t>
            </a:r>
          </a:p>
          <a:p>
            <a:r>
              <a:rPr lang="sr-Cyrl-RS" dirty="0" smtClean="0"/>
              <a:t>Покровитељ: </a:t>
            </a:r>
            <a:r>
              <a:rPr lang="sr-Cyrl-RS" b="1" dirty="0" smtClean="0"/>
              <a:t>Српско филозофско друштво</a:t>
            </a:r>
          </a:p>
          <a:p>
            <a:r>
              <a:rPr lang="sr-Cyrl-RS" dirty="0" smtClean="0"/>
              <a:t>Трајање пројекта: </a:t>
            </a:r>
            <a:r>
              <a:rPr lang="ru-RU" b="1" dirty="0"/>
              <a:t>од  23.03. 2020  до  29.03.2020. </a:t>
            </a:r>
            <a:r>
              <a:rPr lang="ru-RU" b="1" dirty="0" smtClean="0"/>
              <a:t>године.</a:t>
            </a:r>
          </a:p>
          <a:p>
            <a:r>
              <a:rPr lang="ru-RU" dirty="0" smtClean="0"/>
              <a:t>Локација пројекта: </a:t>
            </a:r>
            <a:r>
              <a:rPr lang="ru-RU" b="1" dirty="0" smtClean="0"/>
              <a:t>Реублика Србија</a:t>
            </a:r>
            <a:endParaRPr lang="sr-Cyrl-RS" b="1" dirty="0" smtClean="0"/>
          </a:p>
          <a:p>
            <a:endParaRPr lang="sr-Cyrl-RS" b="1" dirty="0" smtClean="0"/>
          </a:p>
          <a:p>
            <a:pPr marL="0" indent="0">
              <a:buNone/>
            </a:pPr>
            <a:r>
              <a:rPr lang="ru-RU" b="1" dirty="0"/>
              <a:t>Обухваћени су: </a:t>
            </a:r>
          </a:p>
          <a:p>
            <a:r>
              <a:rPr lang="ru-RU" dirty="0"/>
              <a:t>Универзитетски центри, Филозофски факултети у Београду, Новом Саду, Нишу и Косовској Митровици, Српско филозофско друштво, Институт за филозофију, Центар за промоцију науке и већи део средњих школа у општинама  Србије, књижаре, галерије, тргови, музеји, центри културе и други пригодни објекти и места за промоцију.</a:t>
            </a:r>
            <a:endParaRPr lang="sr-Cyrl-R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566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b="1" dirty="0"/>
              <a:t>Организациони одбор</a:t>
            </a:r>
            <a:r>
              <a:rPr lang="sr-Cyrl-RS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sr-Cyrl-RS" dirty="0"/>
              <a:t>М</a:t>
            </a:r>
            <a:r>
              <a:rPr lang="sr-Cyrl-RS" dirty="0" smtClean="0"/>
              <a:t>р </a:t>
            </a:r>
            <a:r>
              <a:rPr lang="sr-Cyrl-RS" dirty="0"/>
              <a:t>Јадранка </a:t>
            </a:r>
            <a:r>
              <a:rPr lang="sr-Cyrl-RS" dirty="0" smtClean="0"/>
              <a:t>Пешти, Српско филозофско друштво;</a:t>
            </a:r>
          </a:p>
          <a:p>
            <a:pPr>
              <a:buFont typeface="Arial" pitchFamily="34" charset="0"/>
              <a:buChar char="•"/>
            </a:pPr>
            <a:r>
              <a:rPr lang="sr-Cyrl-RS" dirty="0"/>
              <a:t>Д</a:t>
            </a:r>
            <a:r>
              <a:rPr lang="sr-Cyrl-RS" dirty="0" smtClean="0"/>
              <a:t>р </a:t>
            </a:r>
            <a:r>
              <a:rPr lang="sr-Cyrl-RS" dirty="0"/>
              <a:t>Александар </a:t>
            </a:r>
            <a:r>
              <a:rPr lang="sr-Cyrl-RS" dirty="0" smtClean="0"/>
              <a:t>Стевановић, српско филозофско друштво;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Др </a:t>
            </a:r>
            <a:r>
              <a:rPr lang="sr-Cyrl-RS" dirty="0"/>
              <a:t>Миша </a:t>
            </a:r>
            <a:r>
              <a:rPr lang="sr-Cyrl-RS" dirty="0" smtClean="0"/>
              <a:t>Ђурковић, </a:t>
            </a:r>
            <a:r>
              <a:rPr lang="sr-Cyrl-RS" dirty="0"/>
              <a:t>Институт за европске студије, </a:t>
            </a:r>
            <a:r>
              <a:rPr lang="sr-Cyrl-RS" dirty="0" smtClean="0"/>
              <a:t>Београд;</a:t>
            </a:r>
          </a:p>
          <a:p>
            <a:pPr>
              <a:buFont typeface="Arial" pitchFamily="34" charset="0"/>
              <a:buChar char="•"/>
            </a:pPr>
            <a:r>
              <a:rPr lang="sr-Cyrl-RS" dirty="0"/>
              <a:t>Д</a:t>
            </a:r>
            <a:r>
              <a:rPr lang="sr-Cyrl-RS" dirty="0" smtClean="0"/>
              <a:t>р </a:t>
            </a:r>
            <a:r>
              <a:rPr lang="sr-Cyrl-RS" dirty="0"/>
              <a:t>Александар Добријевић, Филозофски факултет, </a:t>
            </a:r>
            <a:r>
              <a:rPr lang="sr-Cyrl-RS" dirty="0" smtClean="0"/>
              <a:t>Београд;</a:t>
            </a:r>
          </a:p>
          <a:p>
            <a:pPr>
              <a:buFont typeface="Arial" pitchFamily="34" charset="0"/>
              <a:buChar char="•"/>
            </a:pPr>
            <a:r>
              <a:rPr lang="sr-Cyrl-RS" dirty="0"/>
              <a:t>Д</a:t>
            </a:r>
            <a:r>
              <a:rPr lang="sr-Cyrl-RS" dirty="0" smtClean="0"/>
              <a:t>р </a:t>
            </a:r>
            <a:r>
              <a:rPr lang="sr-Cyrl-RS" dirty="0"/>
              <a:t>Тамара Вученовић, Радио Београд </a:t>
            </a:r>
            <a:r>
              <a:rPr lang="sr-Cyrl-RS" dirty="0" smtClean="0"/>
              <a:t>2.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5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Општи циљ</a:t>
            </a:r>
          </a:p>
          <a:p>
            <a:r>
              <a:rPr lang="ru-RU" dirty="0" smtClean="0"/>
              <a:t>Циљ </a:t>
            </a:r>
            <a:r>
              <a:rPr lang="ru-RU" dirty="0"/>
              <a:t>пројекта је популаризација филозофских садржаја и развијање критичке свести кроз повећање нивоа укључености деце и ученичке популације на територији Р.Србије.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60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b="1" dirty="0"/>
              <a:t>Специфични циљеви пројекта:</a:t>
            </a:r>
          </a:p>
          <a:p>
            <a:r>
              <a:rPr lang="sr-Cyrl-RS" dirty="0" smtClean="0"/>
              <a:t>Популаризовање </a:t>
            </a:r>
            <a:r>
              <a:rPr lang="sr-Cyrl-RS" dirty="0"/>
              <a:t>филозофских садржаја у нашој културној јавности и подстицање на упознавање филозофских проблема, тема и садржаја; </a:t>
            </a:r>
          </a:p>
          <a:p>
            <a:r>
              <a:rPr lang="sr-Cyrl-RS" dirty="0" smtClean="0"/>
              <a:t>Развијање </a:t>
            </a:r>
            <a:r>
              <a:rPr lang="sr-Cyrl-RS" dirty="0"/>
              <a:t>критичког мишљења деце предшколског узраста и ученичке популације – од филозофије за децу до квалитетне средњошколске наставе филозофије;</a:t>
            </a:r>
          </a:p>
          <a:p>
            <a:r>
              <a:rPr lang="sr-Cyrl-RS" dirty="0" smtClean="0"/>
              <a:t>Умрежавање </a:t>
            </a:r>
            <a:r>
              <a:rPr lang="sr-Cyrl-RS" dirty="0"/>
              <a:t>са матичним факултетима ради промовисања филозофије, подстицања интересовања за студије филозофије и пружање подршке будућим студентима филозофије.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26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Припремне активности: </a:t>
            </a:r>
            <a:endParaRPr lang="ru-RU" b="1" dirty="0" smtClean="0"/>
          </a:p>
          <a:p>
            <a:r>
              <a:rPr lang="ru-RU" dirty="0" smtClean="0"/>
              <a:t>Стручни </a:t>
            </a:r>
            <a:r>
              <a:rPr lang="ru-RU" dirty="0"/>
              <a:t>скуп, остваривање комуникације са учесницима – информисање о пројекту и мотивисање за </a:t>
            </a:r>
            <a:r>
              <a:rPr lang="ru-RU" dirty="0" smtClean="0"/>
              <a:t>учешће у пројекту;</a:t>
            </a:r>
          </a:p>
          <a:p>
            <a:r>
              <a:rPr lang="ru-RU" dirty="0" smtClean="0"/>
              <a:t>Израда </a:t>
            </a:r>
            <a:r>
              <a:rPr lang="ru-RU" dirty="0"/>
              <a:t>сајта </a:t>
            </a:r>
            <a:r>
              <a:rPr lang="ru-RU" dirty="0" smtClean="0"/>
              <a:t>или странице;</a:t>
            </a:r>
          </a:p>
          <a:p>
            <a:r>
              <a:rPr lang="ru-RU" dirty="0" smtClean="0"/>
              <a:t>Припремање </a:t>
            </a:r>
            <a:r>
              <a:rPr lang="ru-RU" dirty="0"/>
              <a:t>матријала потребних за реализацију </a:t>
            </a:r>
            <a:r>
              <a:rPr lang="ru-RU" dirty="0" smtClean="0"/>
              <a:t>пројекта;</a:t>
            </a:r>
          </a:p>
          <a:p>
            <a:r>
              <a:rPr lang="ru-RU" dirty="0" smtClean="0"/>
              <a:t>Позивно </a:t>
            </a:r>
            <a:r>
              <a:rPr lang="ru-RU" dirty="0"/>
              <a:t>писмо Земунске </a:t>
            </a:r>
            <a:r>
              <a:rPr lang="ru-RU" dirty="0" smtClean="0"/>
              <a:t>гимназије;</a:t>
            </a:r>
            <a:endParaRPr lang="ru-RU" dirty="0"/>
          </a:p>
          <a:p>
            <a:r>
              <a:rPr lang="ru-RU" dirty="0"/>
              <a:t>Пропратно </a:t>
            </a:r>
            <a:r>
              <a:rPr lang="ru-RU" dirty="0" smtClean="0"/>
              <a:t>писмо;</a:t>
            </a:r>
            <a:endParaRPr lang="ru-RU" dirty="0"/>
          </a:p>
          <a:p>
            <a:r>
              <a:rPr lang="ru-RU" dirty="0"/>
              <a:t>Лого и плакат </a:t>
            </a:r>
            <a:r>
              <a:rPr lang="ru-RU" dirty="0" smtClean="0"/>
              <a:t>пројекта.</a:t>
            </a:r>
            <a:endParaRPr lang="ru-RU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618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Активности током пројекта:</a:t>
            </a:r>
          </a:p>
          <a:p>
            <a:r>
              <a:rPr lang="ru-RU" dirty="0" smtClean="0"/>
              <a:t>У </a:t>
            </a:r>
            <a:r>
              <a:rPr lang="ru-RU" dirty="0"/>
              <a:t>току пројекта учесници ће различитим активностима (радионице, трибине, филозофски кафеи, представе, изложбе и друге креативне форме) на различитим местима (факултети, школе, галерије, књижаре, тргови, музеји, центри културе и други пригодни објекти) промовисати филозофске и хуманистичке садржаје и критичку </a:t>
            </a:r>
            <a:r>
              <a:rPr lang="ru-RU" dirty="0" smtClean="0"/>
              <a:t>свест; </a:t>
            </a:r>
          </a:p>
          <a:p>
            <a:r>
              <a:rPr lang="ru-RU" dirty="0" smtClean="0"/>
              <a:t>Учесници </a:t>
            </a:r>
            <a:r>
              <a:rPr lang="ru-RU" dirty="0"/>
              <a:t>пројекта треба да припреме и осмисле вишедневне активности током Недеље филозофије.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Недеља филозофије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Евалуација:</a:t>
            </a:r>
          </a:p>
          <a:p>
            <a:r>
              <a:rPr lang="ru-RU" dirty="0" smtClean="0"/>
              <a:t>Од </a:t>
            </a:r>
            <a:r>
              <a:rPr lang="ru-RU" dirty="0"/>
              <a:t>учесника пројекта очекује се да доставе повратне информације о реализованој активности (писање кратког извештаја и снимање активности које ће бити постављене на сајт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Медијска подршка </a:t>
            </a:r>
            <a:r>
              <a:rPr lang="ru-RU" dirty="0"/>
              <a:t>(обавештавање медија на државном и локалном нивоу о планираним активностима и њиховој реализацији, учествовање у ТВ програмима, снимање материјала за промоцију: клипови, кратки филмови и остале форме којима се промовишу рад и активности у оквиру Недеље филозофије).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15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486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PowerPoint Presentation</vt:lpstr>
      <vt:lpstr>Садржај</vt:lpstr>
      <vt:lpstr>Недеља филозофије</vt:lpstr>
      <vt:lpstr>Недеља филозофије</vt:lpstr>
      <vt:lpstr>Недеља филозофије</vt:lpstr>
      <vt:lpstr>Недеља филозофије</vt:lpstr>
      <vt:lpstr>Недеља филозофије</vt:lpstr>
      <vt:lpstr>Недеља филозофије</vt:lpstr>
      <vt:lpstr>Недеља филозофије</vt:lpstr>
      <vt:lpstr>Недеља филозофије</vt:lpstr>
      <vt:lpstr>Недеља филозофије</vt:lpstr>
      <vt:lpstr>Недеља филозофије</vt:lpstr>
      <vt:lpstr>Недеља филозофије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2020-01-22T13:31:40Z</dcterms:created>
  <dcterms:modified xsi:type="dcterms:W3CDTF">2020-01-22T14:54:46Z</dcterms:modified>
</cp:coreProperties>
</file>